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Good afternoon; name; title;</a:t>
            </a:r>
          </a:p>
          <a:p>
            <a:r>
              <a:rPr lang="en-GB" dirty="0" smtClean="0"/>
              <a:t>- Start background swarm robotics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5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MVC</a:t>
            </a:r>
          </a:p>
          <a:p>
            <a:r>
              <a:rPr lang="en-GB" dirty="0" smtClean="0"/>
              <a:t>  - Model stores</a:t>
            </a:r>
          </a:p>
          <a:p>
            <a:r>
              <a:rPr lang="en-GB" dirty="0" smtClean="0"/>
              <a:t>  - View displays + handles input</a:t>
            </a:r>
          </a:p>
          <a:p>
            <a:r>
              <a:rPr lang="en-GB" dirty="0" smtClean="0"/>
              <a:t>  - Controller in between; all data processing</a:t>
            </a:r>
          </a:p>
          <a:p>
            <a:r>
              <a:rPr lang="en-GB" dirty="0" smtClean="0"/>
              <a:t>  - Receives robot data and camera feed</a:t>
            </a:r>
          </a:p>
          <a:p>
            <a:r>
              <a:rPr lang="en-GB" dirty="0" smtClean="0"/>
              <a:t>  - Updates data model and redraws UI</a:t>
            </a:r>
          </a:p>
          <a:p>
            <a:r>
              <a:rPr lang="en-GB" dirty="0" smtClean="0"/>
              <a:t>  - Application is threaded</a:t>
            </a:r>
          </a:p>
          <a:p>
            <a:r>
              <a:rPr lang="en-GB" dirty="0" smtClean="0"/>
              <a:t>  - Three key threads</a:t>
            </a:r>
          </a:p>
          <a:p>
            <a:r>
              <a:rPr lang="en-GB" dirty="0" smtClean="0"/>
              <a:t>  - Overall design; modular, OOP, extensible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45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Part of the design process</a:t>
            </a:r>
          </a:p>
          <a:p>
            <a:r>
              <a:rPr lang="en-GB" dirty="0" smtClean="0"/>
              <a:t>  - Basic layout here</a:t>
            </a:r>
          </a:p>
          <a:p>
            <a:r>
              <a:rPr lang="en-GB" dirty="0" smtClean="0"/>
              <a:t>  - Three main panels with extra tabs</a:t>
            </a:r>
          </a:p>
          <a:p>
            <a:r>
              <a:rPr lang="en-GB" dirty="0" smtClean="0"/>
              <a:t>  - Blue </a:t>
            </a:r>
            <a:r>
              <a:rPr lang="en-GB" dirty="0" err="1" smtClean="0"/>
              <a:t>visualiser</a:t>
            </a:r>
            <a:r>
              <a:rPr lang="en-GB" dirty="0" smtClean="0"/>
              <a:t> shows video + tabs settings</a:t>
            </a:r>
          </a:p>
          <a:p>
            <a:r>
              <a:rPr lang="en-GB" dirty="0" smtClean="0"/>
              <a:t>  - Green robot list</a:t>
            </a:r>
          </a:p>
          <a:p>
            <a:r>
              <a:rPr lang="en-GB" dirty="0" smtClean="0"/>
              <a:t>  - Yellow details tabs for data 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9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Translated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Qt</a:t>
            </a:r>
            <a:endParaRPr lang="en-GB" dirty="0" smtClean="0"/>
          </a:p>
          <a:p>
            <a:r>
              <a:rPr lang="en-GB" dirty="0" smtClean="0"/>
              <a:t>  - Open CV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1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Implemented in C++; </a:t>
            </a:r>
          </a:p>
          <a:p>
            <a:r>
              <a:rPr lang="en-GB" dirty="0" smtClean="0"/>
              <a:t>  - low level control; performance; native </a:t>
            </a:r>
            <a:r>
              <a:rPr lang="en-GB" dirty="0" err="1" smtClean="0"/>
              <a:t>Qt</a:t>
            </a:r>
            <a:r>
              <a:rPr lang="en-GB" dirty="0" smtClean="0"/>
              <a:t>/CV API</a:t>
            </a:r>
          </a:p>
          <a:p>
            <a:r>
              <a:rPr lang="en-GB" dirty="0" smtClean="0"/>
              <a:t>  - Existing YRL code</a:t>
            </a:r>
          </a:p>
          <a:p>
            <a:r>
              <a:rPr lang="en-GB" dirty="0" smtClean="0"/>
              <a:t>  - Core features all implemented; robot tracking, video augmentation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Data display</a:t>
            </a:r>
          </a:p>
          <a:p>
            <a:r>
              <a:rPr lang="en-GB" dirty="0" smtClean="0"/>
              <a:t>  - IR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4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State transition</a:t>
            </a:r>
          </a:p>
          <a:p>
            <a:r>
              <a:rPr lang="en-GB" dirty="0" smtClean="0"/>
              <a:t>  - Custom user data</a:t>
            </a:r>
          </a:p>
          <a:p>
            <a:r>
              <a:rPr lang="en-GB" dirty="0" smtClean="0"/>
              <a:t>  - Back end code complete</a:t>
            </a:r>
          </a:p>
          <a:p>
            <a:r>
              <a:rPr lang="en-GB" dirty="0" smtClean="0"/>
              <a:t>  - Data model and data receive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On robot side single class API</a:t>
            </a:r>
          </a:p>
          <a:p>
            <a:r>
              <a:rPr lang="en-GB" dirty="0" smtClean="0"/>
              <a:t>  - Handles basic networking</a:t>
            </a:r>
          </a:p>
          <a:p>
            <a:r>
              <a:rPr lang="en-GB" dirty="0" smtClean="0"/>
              <a:t>  - Implemented in C++</a:t>
            </a:r>
          </a:p>
          <a:p>
            <a:r>
              <a:rPr lang="en-GB" dirty="0" smtClean="0"/>
              <a:t>  - Designed platform agnostic, portable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Look into additional data types to support</a:t>
            </a:r>
          </a:p>
          <a:p>
            <a:r>
              <a:rPr lang="en-GB" dirty="0" smtClean="0"/>
              <a:t>  - Accelerometer</a:t>
            </a:r>
          </a:p>
          <a:p>
            <a:r>
              <a:rPr lang="en-GB" dirty="0" smtClean="0"/>
              <a:t>  - Battery level</a:t>
            </a:r>
          </a:p>
          <a:p>
            <a:r>
              <a:rPr lang="en-GB" dirty="0" smtClean="0"/>
              <a:t>  - Develop overlays</a:t>
            </a:r>
          </a:p>
          <a:p>
            <a:r>
              <a:rPr lang="en-GB" dirty="0" smtClean="0"/>
              <a:t>  - More user configuration</a:t>
            </a:r>
          </a:p>
          <a:p>
            <a:r>
              <a:rPr lang="en-GB" dirty="0" smtClean="0"/>
              <a:t>  - Data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02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Portion of remaining work</a:t>
            </a:r>
          </a:p>
          <a:p>
            <a:r>
              <a:rPr lang="en-GB" dirty="0" smtClean="0"/>
              <a:t>  - Manual UI testing</a:t>
            </a:r>
          </a:p>
          <a:p>
            <a:r>
              <a:rPr lang="en-GB" dirty="0" smtClean="0"/>
              <a:t>  - Unit test data model</a:t>
            </a:r>
          </a:p>
          <a:p>
            <a:r>
              <a:rPr lang="en-GB" dirty="0" smtClean="0"/>
              <a:t>  - Holistic verification testing</a:t>
            </a:r>
          </a:p>
          <a:p>
            <a:r>
              <a:rPr lang="en-GB" dirty="0" smtClean="0"/>
              <a:t>  - Evaluation through observed user trials</a:t>
            </a:r>
          </a:p>
          <a:p>
            <a:r>
              <a:rPr lang="en-GB" dirty="0" smtClean="0"/>
              <a:t>  - User monitors swarm, tries to identify an issue</a:t>
            </a:r>
          </a:p>
          <a:p>
            <a:r>
              <a:rPr lang="en-GB" dirty="0" smtClean="0"/>
              <a:t>  - Survey of experience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70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Initial survey showed interest</a:t>
            </a:r>
          </a:p>
          <a:p>
            <a:r>
              <a:rPr lang="en-GB" dirty="0" smtClean="0"/>
              <a:t>  - Potential to develop into a full SR platform</a:t>
            </a:r>
          </a:p>
          <a:p>
            <a:r>
              <a:rPr lang="en-GB" dirty="0" smtClean="0"/>
              <a:t>  - Extra features</a:t>
            </a:r>
          </a:p>
          <a:p>
            <a:r>
              <a:rPr lang="en-GB" dirty="0" smtClean="0"/>
              <a:t>  - Extended to support more robot platforms</a:t>
            </a:r>
          </a:p>
          <a:p>
            <a:r>
              <a:rPr lang="en-GB" dirty="0" smtClean="0"/>
              <a:t>  - Bluetooth as well as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Port to real AR platform; </a:t>
            </a:r>
            <a:r>
              <a:rPr lang="en-GB" dirty="0" err="1" smtClean="0"/>
              <a:t>hololens</a:t>
            </a:r>
            <a:endParaRPr lang="en-GB" dirty="0" smtClean="0"/>
          </a:p>
          <a:p>
            <a:r>
              <a:rPr lang="en-GB" dirty="0" smtClean="0"/>
              <a:t>  - More immersive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New</a:t>
            </a:r>
          </a:p>
          <a:p>
            <a:r>
              <a:rPr lang="en-GB" dirty="0" smtClean="0"/>
              <a:t>  - Multi-robot-system</a:t>
            </a:r>
          </a:p>
          <a:p>
            <a:r>
              <a:rPr lang="en-GB" dirty="0" smtClean="0"/>
              <a:t>  - General concept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Dstinguishing</a:t>
            </a:r>
            <a:r>
              <a:rPr lang="en-GB" dirty="0" smtClean="0"/>
              <a:t> feature</a:t>
            </a:r>
          </a:p>
          <a:p>
            <a:r>
              <a:rPr lang="en-GB" dirty="0" smtClean="0"/>
              <a:t>  - Individual behaviour</a:t>
            </a:r>
          </a:p>
          <a:p>
            <a:r>
              <a:rPr lang="en-GB" dirty="0" smtClean="0"/>
              <a:t>  - Emergent result</a:t>
            </a:r>
          </a:p>
          <a:p>
            <a:r>
              <a:rPr lang="en-GB" dirty="0" smtClean="0"/>
              <a:t>  - Social insects</a:t>
            </a:r>
          </a:p>
          <a:p>
            <a:r>
              <a:rPr lang="en-GB" dirty="0" smtClean="0"/>
              <a:t>  - Decreasing cost</a:t>
            </a:r>
          </a:p>
          <a:p>
            <a:r>
              <a:rPr lang="en-GB" dirty="0" smtClean="0"/>
              <a:t>  - Unique challenge; many robots; no central point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05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Tackle SR problems with graphical real time tool</a:t>
            </a:r>
          </a:p>
          <a:p>
            <a:r>
              <a:rPr lang="en-GB" dirty="0" smtClean="0"/>
              <a:t>  - Modular extensible design</a:t>
            </a:r>
          </a:p>
          <a:p>
            <a:r>
              <a:rPr lang="en-GB" dirty="0" smtClean="0"/>
              <a:t>  - Implementation nearly complete</a:t>
            </a:r>
          </a:p>
          <a:p>
            <a:r>
              <a:rPr lang="en-GB" dirty="0" smtClean="0"/>
              <a:t>  - Potential for future development</a:t>
            </a:r>
          </a:p>
          <a:p>
            <a:r>
              <a:rPr lang="en-GB" dirty="0" smtClean="0"/>
              <a:t>  - Hopefully useful within the YRL and wider SR field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When programming robotic</a:t>
            </a:r>
          </a:p>
          <a:p>
            <a:r>
              <a:rPr lang="en-GB" dirty="0" smtClean="0"/>
              <a:t>  - Real world</a:t>
            </a:r>
          </a:p>
          <a:p>
            <a:r>
              <a:rPr lang="en-GB" dirty="0" smtClean="0"/>
              <a:t>  - More inputs</a:t>
            </a:r>
          </a:p>
          <a:p>
            <a:r>
              <a:rPr lang="en-GB" dirty="0" smtClean="0"/>
              <a:t>  - Continuous</a:t>
            </a:r>
          </a:p>
          <a:p>
            <a:r>
              <a:rPr lang="en-GB" dirty="0" smtClean="0"/>
              <a:t>  - Impossible to rep. faults</a:t>
            </a:r>
          </a:p>
          <a:p>
            <a:r>
              <a:rPr lang="en-GB" dirty="0" smtClean="0"/>
              <a:t>  - Noise bugs</a:t>
            </a:r>
          </a:p>
          <a:p>
            <a:r>
              <a:rPr lang="en-GB" dirty="0" smtClean="0"/>
              <a:t>  - Problem amplified</a:t>
            </a:r>
          </a:p>
          <a:p>
            <a:r>
              <a:rPr lang="en-GB" dirty="0" smtClean="0"/>
              <a:t>  - Traditional debugging text based</a:t>
            </a:r>
          </a:p>
          <a:p>
            <a:r>
              <a:rPr lang="en-GB" dirty="0" smtClean="0"/>
              <a:t>  - New 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41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AR </a:t>
            </a:r>
            <a:r>
              <a:rPr lang="en-GB" dirty="0" err="1" smtClean="0"/>
              <a:t>techologies</a:t>
            </a:r>
            <a:r>
              <a:rPr lang="en-GB" dirty="0" smtClean="0"/>
              <a:t> emerging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Augmeneted</a:t>
            </a:r>
            <a:r>
              <a:rPr lang="en-GB" dirty="0" smtClean="0"/>
              <a:t> space combines</a:t>
            </a:r>
          </a:p>
          <a:p>
            <a:r>
              <a:rPr lang="en-GB" dirty="0" smtClean="0"/>
              <a:t>  - Humans understand 3D</a:t>
            </a:r>
          </a:p>
          <a:p>
            <a:r>
              <a:rPr lang="en-GB" dirty="0" smtClean="0"/>
              <a:t>  - Robots </a:t>
            </a:r>
            <a:r>
              <a:rPr lang="en-GB" dirty="0" err="1" smtClean="0"/>
              <a:t>undersand</a:t>
            </a:r>
            <a:r>
              <a:rPr lang="en-GB" dirty="0" smtClean="0"/>
              <a:t> digital augments</a:t>
            </a:r>
          </a:p>
          <a:p>
            <a:r>
              <a:rPr lang="en-GB" dirty="0" smtClean="0"/>
              <a:t>  - Allowing to share broaden </a:t>
            </a:r>
            <a:r>
              <a:rPr lang="en-GB" dirty="0" err="1" smtClean="0"/>
              <a:t>comms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Considering three topics; aims</a:t>
            </a:r>
          </a:p>
          <a:p>
            <a:r>
              <a:rPr lang="en-GB" dirty="0" smtClean="0"/>
              <a:t>  - Live video feed</a:t>
            </a:r>
          </a:p>
          <a:p>
            <a:r>
              <a:rPr lang="en-GB" dirty="0" smtClean="0"/>
              <a:t>  - Wireless data</a:t>
            </a:r>
          </a:p>
          <a:p>
            <a:r>
              <a:rPr lang="en-GB" dirty="0" smtClean="0"/>
              <a:t>  - Combine in AR fashion</a:t>
            </a:r>
          </a:p>
          <a:p>
            <a:r>
              <a:rPr lang="en-GB" dirty="0" smtClean="0"/>
              <a:t>  - Improve human debugging of SR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Hardware elements</a:t>
            </a:r>
          </a:p>
          <a:p>
            <a:r>
              <a:rPr lang="en-GB" dirty="0" smtClean="0"/>
              <a:t>  - Practical work YRL</a:t>
            </a:r>
          </a:p>
          <a:p>
            <a:r>
              <a:rPr lang="en-GB" dirty="0" smtClean="0"/>
              <a:t>  - Target robot </a:t>
            </a:r>
            <a:r>
              <a:rPr lang="en-GB" dirty="0" err="1" smtClean="0"/>
              <a:t>EPuck</a:t>
            </a:r>
            <a:endParaRPr lang="en-GB" dirty="0" smtClean="0"/>
          </a:p>
          <a:p>
            <a:r>
              <a:rPr lang="en-GB" dirty="0" smtClean="0"/>
              <a:t>  - Widely used small educational</a:t>
            </a:r>
          </a:p>
          <a:p>
            <a:r>
              <a:rPr lang="en-GB" dirty="0" smtClean="0"/>
              <a:t>  - Linux extension board</a:t>
            </a:r>
          </a:p>
          <a:p>
            <a:r>
              <a:rPr lang="en-GB" dirty="0" smtClean="0"/>
              <a:t>  - Linux high level control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7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Infrastructure arena + camera</a:t>
            </a:r>
          </a:p>
          <a:p>
            <a:r>
              <a:rPr lang="en-GB" dirty="0" smtClean="0"/>
              <a:t>  - Project incorporates this existing hardware</a:t>
            </a:r>
          </a:p>
          <a:p>
            <a:r>
              <a:rPr lang="en-GB" dirty="0" smtClean="0"/>
              <a:t>  - Uses </a:t>
            </a:r>
            <a:r>
              <a:rPr lang="en-GB" dirty="0" err="1" smtClean="0"/>
              <a:t>ARuCo</a:t>
            </a:r>
            <a:r>
              <a:rPr lang="en-GB" dirty="0" smtClean="0"/>
              <a:t> to track + do overlays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3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Marker examples</a:t>
            </a:r>
          </a:p>
          <a:p>
            <a:r>
              <a:rPr lang="en-GB" dirty="0" smtClean="0"/>
              <a:t>  - Mounting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7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Diagram shows general system architecture</a:t>
            </a:r>
          </a:p>
          <a:p>
            <a:r>
              <a:rPr lang="en-GB" dirty="0" smtClean="0"/>
              <a:t>  - Robots (green) communicate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Camera sends video</a:t>
            </a:r>
          </a:p>
          <a:p>
            <a:r>
              <a:rPr lang="en-GB" dirty="0" smtClean="0"/>
              <a:t>  - Application (blue) back end combines</a:t>
            </a:r>
          </a:p>
          <a:p>
            <a:r>
              <a:rPr lang="en-GB" dirty="0" smtClean="0"/>
              <a:t>  - Presents to user in GUI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robot</a:t>
            </a:r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/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952" y="6128713"/>
            <a:ext cx="757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 Unicode MS" panose="020B0604020202020204" pitchFamily="34" charset="-128"/>
              </a:rPr>
              <a:t>S. Garrido-</a:t>
            </a:r>
            <a:r>
              <a:rPr lang="en-US" altLang="en-US" sz="800" dirty="0" err="1">
                <a:latin typeface="Arial Unicode MS" panose="020B0604020202020204" pitchFamily="34" charset="-128"/>
              </a:rPr>
              <a:t>Jurado</a:t>
            </a:r>
            <a:r>
              <a:rPr lang="en-US" altLang="en-US" sz="800" dirty="0">
                <a:latin typeface="Arial Unicode MS" panose="020B0604020202020204" pitchFamily="34" charset="-128"/>
              </a:rPr>
              <a:t>, et al., Automatic generation and detection of highly reliable fiducial markers under occlusion, Pattern Recognition, Volume 47, Issue 6, June 2014, Pages 2280-2292, ISSN 0031-3203</a:t>
            </a:r>
            <a:r>
              <a:rPr lang="en-US" altLang="en-US" sz="2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823</TotalTime>
  <Words>1515</Words>
  <Application>Microsoft Office PowerPoint</Application>
  <PresentationFormat>Widescreen</PresentationFormat>
  <Paragraphs>262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 Jewers</cp:lastModifiedBy>
  <cp:revision>46</cp:revision>
  <dcterms:created xsi:type="dcterms:W3CDTF">2017-04-05T13:24:22Z</dcterms:created>
  <dcterms:modified xsi:type="dcterms:W3CDTF">2017-04-18T11:05:24Z</dcterms:modified>
</cp:coreProperties>
</file>